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33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04/02/2020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467544" y="175788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           </a:t>
            </a:r>
            <a:br>
              <a:rPr lang="es-ES" dirty="0" smtClean="0"/>
            </a:br>
            <a:r>
              <a:rPr lang="es-ES" dirty="0">
                <a:latin typeface="Bookman Old Style" panose="02050604050505020204" pitchFamily="18" charset="0"/>
              </a:rPr>
              <a:t> </a:t>
            </a:r>
            <a:r>
              <a:rPr lang="es-ES" dirty="0" smtClean="0">
                <a:latin typeface="Bookman Old Style" panose="02050604050505020204" pitchFamily="18" charset="0"/>
              </a:rPr>
              <a:t>              Colegio San Francisco Javier</a:t>
            </a:r>
            <a:br>
              <a:rPr lang="es-ES" dirty="0" smtClean="0">
                <a:latin typeface="Bookman Old Style" panose="02050604050505020204" pitchFamily="18" charset="0"/>
              </a:rPr>
            </a:br>
            <a:r>
              <a:rPr lang="es-ES" dirty="0" smtClean="0">
                <a:latin typeface="Bookman Old Style" panose="02050604050505020204" pitchFamily="18" charset="0"/>
              </a:rPr>
              <a:t>                             </a:t>
            </a:r>
            <a:br>
              <a:rPr lang="es-ES" dirty="0" smtClean="0">
                <a:latin typeface="Bookman Old Style" panose="02050604050505020204" pitchFamily="18" charset="0"/>
              </a:rPr>
            </a:br>
            <a:r>
              <a:rPr lang="es-ES" dirty="0">
                <a:latin typeface="Bookman Old Style" panose="02050604050505020204" pitchFamily="18" charset="0"/>
              </a:rPr>
              <a:t> </a:t>
            </a:r>
            <a:r>
              <a:rPr lang="es-ES" dirty="0" smtClean="0">
                <a:latin typeface="Bookman Old Style" panose="02050604050505020204" pitchFamily="18" charset="0"/>
              </a:rPr>
              <a:t>                    PROYECTO DE IDIOMAS </a:t>
            </a:r>
            <a:endParaRPr lang="es-ES" dirty="0">
              <a:latin typeface="Bookman Old Style" panose="02050604050505020204" pitchFamily="18" charset="0"/>
            </a:endParaRPr>
          </a:p>
        </p:txBody>
      </p:sp>
      <p:pic>
        <p:nvPicPr>
          <p:cNvPr id="4" name="Picture 1" descr="Image0000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3568" y="1052736"/>
            <a:ext cx="1224136" cy="14401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5857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928662" y="357166"/>
            <a:ext cx="7520940" cy="705786"/>
          </a:xfrm>
        </p:spPr>
        <p:txBody>
          <a:bodyPr/>
          <a:lstStyle/>
          <a:p>
            <a:pPr algn="ctr"/>
            <a:r>
              <a:rPr lang="es-ES" b="1" dirty="0" smtClean="0">
                <a:latin typeface="Bookman Old Style" pitchFamily="18" charset="0"/>
              </a:rPr>
              <a:t>CARACTERÍSTICAS   DE   LAS CLASES DE  idiomas </a:t>
            </a:r>
            <a:endParaRPr lang="es-ES" b="1" dirty="0">
              <a:latin typeface="Bookman Old Style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214414" y="1714488"/>
            <a:ext cx="6950103" cy="357981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ES" sz="2400" b="0" dirty="0" smtClean="0">
                <a:latin typeface="Bookman Old Style" pitchFamily="18" charset="0"/>
              </a:rPr>
              <a:t>Clases  100%  en lengua inglesa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2400" b="0" dirty="0" smtClean="0">
                <a:latin typeface="Bookman Old Style" pitchFamily="18" charset="0"/>
              </a:rPr>
              <a:t>Desde 3 años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2400" b="0" dirty="0" smtClean="0">
                <a:latin typeface="Bookman Old Style" pitchFamily="18" charset="0"/>
              </a:rPr>
              <a:t>1 Hora más de inglés en primaria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2400" b="0" dirty="0" smtClean="0">
                <a:latin typeface="Bookman Old Style" pitchFamily="18" charset="0"/>
              </a:rPr>
              <a:t>Uso de recursos digitales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2400" b="0" dirty="0" smtClean="0">
                <a:latin typeface="Bookman Old Style" pitchFamily="18" charset="0"/>
              </a:rPr>
              <a:t>Destrezas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2400" b="0" dirty="0" smtClean="0">
                <a:latin typeface="Bookman Old Style" pitchFamily="18" charset="0"/>
              </a:rPr>
              <a:t>Asistente lingüística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2400" b="0" dirty="0" err="1" smtClean="0">
                <a:latin typeface="Bookman Old Style" pitchFamily="18" charset="0"/>
              </a:rPr>
              <a:t>Plurilingüismo</a:t>
            </a:r>
            <a:r>
              <a:rPr lang="es-ES" sz="2400" b="0" dirty="0" smtClean="0">
                <a:latin typeface="Bookman Old Style" pitchFamily="18" charset="0"/>
              </a:rPr>
              <a:t>  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endParaRPr lang="es-ES" dirty="0" smtClean="0"/>
          </a:p>
          <a:p>
            <a:pPr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2771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 smtClean="0">
                <a:latin typeface="Bookman Old Style" pitchFamily="18" charset="0"/>
              </a:rPr>
              <a:t>Cambridge </a:t>
            </a:r>
            <a:endParaRPr lang="es-ES" sz="4000" b="1" dirty="0">
              <a:latin typeface="Bookman Old Style" pitchFamily="18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" sz="2400" b="0" dirty="0" smtClean="0"/>
              <a:t>Clases extraescolares</a:t>
            </a:r>
          </a:p>
          <a:p>
            <a:pPr>
              <a:buFont typeface="Arial" pitchFamily="34" charset="0"/>
              <a:buChar char="•"/>
            </a:pPr>
            <a:r>
              <a:rPr lang="es-ES" sz="2400" b="0" dirty="0" smtClean="0"/>
              <a:t>Desde los 4 años </a:t>
            </a:r>
          </a:p>
          <a:p>
            <a:pPr>
              <a:buFont typeface="Arial" pitchFamily="34" charset="0"/>
              <a:buChar char="•"/>
            </a:pPr>
            <a:r>
              <a:rPr lang="es-ES" sz="2400" b="0" dirty="0" smtClean="0"/>
              <a:t>Obtención de certificados oficiales </a:t>
            </a:r>
          </a:p>
          <a:p>
            <a:pPr>
              <a:buFont typeface="Arial" pitchFamily="34" charset="0"/>
              <a:buChar char="•"/>
            </a:pPr>
            <a:endParaRPr lang="es-ES" sz="2400" b="0" dirty="0"/>
          </a:p>
        </p:txBody>
      </p:sp>
      <p:pic>
        <p:nvPicPr>
          <p:cNvPr id="1026" name="Picture 2" descr="C:\Users\Usuario\Downloads\f247803d-c15e-4a4c-baa9-c6494545d54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786058"/>
            <a:ext cx="4901572" cy="36761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 smtClean="0">
                <a:latin typeface="Bookman Old Style" pitchFamily="18" charset="0"/>
              </a:rPr>
              <a:t>Exchange </a:t>
            </a:r>
            <a:endParaRPr lang="es-ES" sz="4000" b="1" dirty="0">
              <a:latin typeface="Bookman Old Style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" sz="2400" b="0" dirty="0" smtClean="0">
                <a:latin typeface="Bookman Old Style" pitchFamily="18" charset="0"/>
              </a:rPr>
              <a:t>Intercambio con un instituto de Bristol</a:t>
            </a:r>
          </a:p>
          <a:p>
            <a:pPr>
              <a:buFont typeface="Arial" pitchFamily="34" charset="0"/>
              <a:buChar char="•"/>
            </a:pPr>
            <a:r>
              <a:rPr lang="es-ES" sz="2400" b="0" dirty="0" smtClean="0">
                <a:latin typeface="Bookman Old Style" pitchFamily="18" charset="0"/>
              </a:rPr>
              <a:t>1 semana con familias </a:t>
            </a:r>
          </a:p>
          <a:p>
            <a:pPr>
              <a:buFont typeface="Arial" pitchFamily="34" charset="0"/>
              <a:buChar char="•"/>
            </a:pPr>
            <a:r>
              <a:rPr lang="es-ES" sz="2400" b="0" dirty="0" smtClean="0">
                <a:latin typeface="Bookman Old Style" pitchFamily="18" charset="0"/>
              </a:rPr>
              <a:t>Acogemos a estudiantes ingleses </a:t>
            </a:r>
          </a:p>
          <a:p>
            <a:pPr>
              <a:buFont typeface="Arial" pitchFamily="34" charset="0"/>
              <a:buChar char="•"/>
            </a:pPr>
            <a:endParaRPr lang="es-ES" sz="2400" dirty="0"/>
          </a:p>
        </p:txBody>
      </p:sp>
      <p:pic>
        <p:nvPicPr>
          <p:cNvPr id="1026" name="Picture 2" descr="C:\Users\Maria Luisa\Documents\Downloads\IMG_803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768284"/>
            <a:ext cx="5105408" cy="38351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104</TotalTime>
  <Words>56</Words>
  <Application>Microsoft Office PowerPoint</Application>
  <PresentationFormat>Presentación en pantalla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Ángulos</vt:lpstr>
      <vt:lpstr>                             Colegio San Francisco Javier                                                    PROYECTO DE IDIOMAS </vt:lpstr>
      <vt:lpstr>CARACTERÍSTICAS   DE   LAS CLASES DE  idiomas </vt:lpstr>
      <vt:lpstr>Cambridge </vt:lpstr>
      <vt:lpstr>Exchange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Colegio San Francisco Javier                                                              PROYECTO DE IDIOMAS </dc:title>
  <dc:creator>Usuario</dc:creator>
  <cp:lastModifiedBy>Usuario</cp:lastModifiedBy>
  <cp:revision>9</cp:revision>
  <dcterms:created xsi:type="dcterms:W3CDTF">2020-01-31T08:52:57Z</dcterms:created>
  <dcterms:modified xsi:type="dcterms:W3CDTF">2020-02-04T08:27:31Z</dcterms:modified>
</cp:coreProperties>
</file>